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023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5" autoAdjust="0"/>
    <p:restoredTop sz="94660"/>
  </p:normalViewPr>
  <p:slideViewPr>
    <p:cSldViewPr snapToGrid="0" showGuides="1">
      <p:cViewPr varScale="1">
        <p:scale>
          <a:sx n="61" d="100"/>
          <a:sy n="61" d="100"/>
        </p:scale>
        <p:origin x="90" y="9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E31DEC6-F8A6-4505-9D9E-234DE75ED34C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8F479DC-C7C4-4B80-88A1-43BD88EAE0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973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AE5978-5975-4844-A481-EEB3DDEC682A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BB403A-CE8E-479C-9C39-A37E49ED835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733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1B71E60-FDA8-4C7F-B304-8C35515D972F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27AC15-CA43-4ACE-946D-14B01AD624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616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D5DCCC-9A8D-4A53-B5E3-B2369409EE8E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D84C59-AD10-465B-B2F0-C9AE2A836E7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813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078122-D56E-4337-B7A2-A9AE861EC9B3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A8F76-6624-4115-A9FB-6DCC423D89D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022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4596DE-42C8-449C-B4EB-FCC1E2307B48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C604DC-2E68-4F7E-BD71-4A09388C362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411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DE6A10-466B-490E-819D-85FCA4CE32DF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7C376F-E941-42C8-8C0A-CA0647839BF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6147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BF840E-121A-44D2-82C5-97EC29EEAC3A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3883E7-C313-4F39-A51F-9EFB2A2F4F0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767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15DD7C-875A-42DC-B153-FBB0F3A29B15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2422F9-CB75-49CF-A150-AE928918C14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085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EC3DFD-4E73-4F74-B4D2-7761F065F509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AF46A0-55A7-4CB7-A34E-0ECDA22F6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696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7F3D31B-92E1-409B-9B2D-EE7DAA41E590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475C08-D8C8-4E3B-84E9-4C4E7FA40BF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458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EAD65A-3635-46D4-BA32-17ECA30C9C2A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327FFA-4BF1-4378-8E51-13CB136E29A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815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6000">
              <a:schemeClr val="accent1">
                <a:lumMod val="5000"/>
                <a:lumOff val="95000"/>
              </a:schemeClr>
            </a:gs>
            <a:gs pos="0">
              <a:schemeClr val="bg1">
                <a:lumMod val="75000"/>
              </a:schemeClr>
            </a:gs>
            <a:gs pos="100000">
              <a:srgbClr val="FF000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E9A5604-90A2-4839-8EE9-90A65BD4F5F8}" type="datetimeFigureOut">
              <a:rPr lang="en-US" smtClean="0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9E493F-FFE5-49F4-8922-0AC6BFE12D2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854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5138" y="206190"/>
            <a:ext cx="4205942" cy="2275119"/>
          </a:xfrm>
        </p:spPr>
        <p:txBody>
          <a:bodyPr>
            <a:normAutofit/>
          </a:bodyPr>
          <a:lstStyle/>
          <a:p>
            <a:pPr algn="ctr"/>
            <a:r>
              <a:rPr lang="en-US" altLang="en-US" sz="7200" b="1" dirty="0" smtClean="0">
                <a:ln w="15875">
                  <a:noFill/>
                </a:ln>
                <a:solidFill>
                  <a:srgbClr val="DE0230"/>
                </a:solidFill>
                <a:latin typeface="Gotham Black" panose="02000603040000020004" pitchFamily="2" charset="0"/>
              </a:rPr>
              <a:t>Name of Event</a:t>
            </a:r>
            <a:endParaRPr lang="en-US" altLang="en-US" sz="7200" b="1" dirty="0">
              <a:ln w="15875">
                <a:noFill/>
              </a:ln>
              <a:solidFill>
                <a:srgbClr val="DE0230"/>
              </a:solidFill>
              <a:latin typeface="Gotham Black" panose="02000603040000020004" pitchFamily="2" charset="0"/>
            </a:endParaRPr>
          </a:p>
        </p:txBody>
      </p:sp>
      <p:sp>
        <p:nvSpPr>
          <p:cNvPr id="4" name="Picture Placeholder 3"/>
          <p:cNvSpPr>
            <a:spLocks noGrp="1"/>
          </p:cNvSpPr>
          <p:nvPr>
            <p:ph type="pic" idx="1"/>
          </p:nvPr>
        </p:nvSpPr>
        <p:spPr>
          <a:xfrm>
            <a:off x="4962617" y="559293"/>
            <a:ext cx="3840819" cy="4043661"/>
          </a:xfrm>
        </p:spPr>
      </p:sp>
      <p:sp>
        <p:nvSpPr>
          <p:cNvPr id="2" name="Rectangle 1"/>
          <p:cNvSpPr/>
          <p:nvPr/>
        </p:nvSpPr>
        <p:spPr>
          <a:xfrm>
            <a:off x="0" y="5513033"/>
            <a:ext cx="9144000" cy="134496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66059" y="3673783"/>
            <a:ext cx="8437377" cy="16867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10000"/>
              </a:lnSpc>
              <a:spcAft>
                <a:spcPts val="0"/>
              </a:spcAft>
            </a:pPr>
            <a:r>
              <a:rPr lang="en-US" altLang="en-US" sz="4800" b="1" dirty="0">
                <a:ln w="15875">
                  <a:noFill/>
                </a:ln>
                <a:solidFill>
                  <a:srgbClr val="DE0230"/>
                </a:solidFill>
                <a:latin typeface="Gotham Black" panose="02000603040000020004" pitchFamily="2" charset="0"/>
              </a:rPr>
              <a:t>Date, Time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</a:pPr>
            <a:r>
              <a:rPr lang="en-US" altLang="en-US" sz="4800" b="1" dirty="0">
                <a:ln w="15875">
                  <a:noFill/>
                </a:ln>
                <a:solidFill>
                  <a:srgbClr val="DE0230"/>
                </a:solidFill>
                <a:latin typeface="Gotham Black" panose="02000603040000020004" pitchFamily="2" charset="0"/>
              </a:rPr>
              <a:t>Location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body" sz="half" idx="2"/>
          </p:nvPr>
        </p:nvSpPr>
        <p:spPr>
          <a:xfrm>
            <a:off x="366059" y="5795428"/>
            <a:ext cx="8411882" cy="603731"/>
          </a:xfrm>
        </p:spPr>
        <p:txBody>
          <a:bodyPr>
            <a:normAutofit lnSpcReduction="10000"/>
          </a:bodyPr>
          <a:lstStyle/>
          <a:p>
            <a:pPr algn="ctr">
              <a:spcBef>
                <a:spcPct val="0"/>
              </a:spcBef>
            </a:pPr>
            <a:r>
              <a:rPr lang="en-US" altLang="en-US" sz="4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Contact Information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al Sign Template 2017 B" id="{07467C45-4DDA-418C-8ED6-C68D0496B16E}" vid="{11D398C9-8133-4CE2-A54F-ECB1ED58F28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Digital Sign Template 2017 B</Template>
  <TotalTime>0</TotalTime>
  <Words>10</Words>
  <Application>Microsoft Office PowerPoint</Application>
  <PresentationFormat>On-screen Show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Gotham Black</vt:lpstr>
      <vt:lpstr>Office Theme</vt:lpstr>
      <vt:lpstr>Name of Event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Event</dc:title>
  <dc:creator>Caryn Fogel</dc:creator>
  <cp:lastModifiedBy>Caryn Fogel</cp:lastModifiedBy>
  <cp:revision>1</cp:revision>
  <dcterms:created xsi:type="dcterms:W3CDTF">2017-02-14T14:48:33Z</dcterms:created>
  <dcterms:modified xsi:type="dcterms:W3CDTF">2017-02-14T14:49:23Z</dcterms:modified>
</cp:coreProperties>
</file>