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0" r:id="rId1"/>
  </p:sldMasterIdLst>
  <p:sldIdLst>
    <p:sldId id="256" r:id="rId2"/>
  </p:sldIdLst>
  <p:sldSz cx="9144000" cy="6858000" type="screen4x3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02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50" autoAdjust="0"/>
    <p:restoredTop sz="94660"/>
  </p:normalViewPr>
  <p:slideViewPr>
    <p:cSldViewPr snapToGrid="0">
      <p:cViewPr varScale="1">
        <p:scale>
          <a:sx n="61" d="100"/>
          <a:sy n="61" d="100"/>
        </p:scale>
        <p:origin x="66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19E9-BEDB-4732-A4E9-BEBF1C5C4776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918-E449-45B9-B40A-C4E891832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882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19E9-BEDB-4732-A4E9-BEBF1C5C4776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918-E449-45B9-B40A-C4E891832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316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19E9-BEDB-4732-A4E9-BEBF1C5C4776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918-E449-45B9-B40A-C4E891832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4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19E9-BEDB-4732-A4E9-BEBF1C5C4776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918-E449-45B9-B40A-C4E891832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511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19E9-BEDB-4732-A4E9-BEBF1C5C4776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918-E449-45B9-B40A-C4E891832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849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19E9-BEDB-4732-A4E9-BEBF1C5C4776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918-E449-45B9-B40A-C4E891832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248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19E9-BEDB-4732-A4E9-BEBF1C5C4776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918-E449-45B9-B40A-C4E891832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346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19E9-BEDB-4732-A4E9-BEBF1C5C4776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918-E449-45B9-B40A-C4E891832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897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19E9-BEDB-4732-A4E9-BEBF1C5C4776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918-E449-45B9-B40A-C4E891832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944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19E9-BEDB-4732-A4E9-BEBF1C5C4776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918-E449-45B9-B40A-C4E891832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345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A19E9-BEDB-4732-A4E9-BEBF1C5C4776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918-E449-45B9-B40A-C4E891832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886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EA19E9-BEDB-4732-A4E9-BEBF1C5C4776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EB918-E449-45B9-B40A-C4E891832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836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4395"/>
            <a:ext cx="9144000" cy="978694"/>
          </a:xfrm>
          <a:prstGeom prst="rect">
            <a:avLst/>
          </a:prstGeom>
          <a:solidFill>
            <a:srgbClr val="DE0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2913" y="151714"/>
            <a:ext cx="8143875" cy="785813"/>
          </a:xfrm>
        </p:spPr>
        <p:txBody>
          <a:bodyPr>
            <a:noAutofit/>
          </a:bodyPr>
          <a:lstStyle/>
          <a:p>
            <a:pPr algn="l"/>
            <a:r>
              <a:rPr lang="en-US" sz="5400" b="1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93007" y="2292503"/>
            <a:ext cx="7279481" cy="2292690"/>
          </a:xfrm>
        </p:spPr>
        <p:txBody>
          <a:bodyPr>
            <a:noAutofit/>
          </a:bodyPr>
          <a:lstStyle/>
          <a:p>
            <a:pPr algn="l"/>
            <a:r>
              <a:rPr lang="en-US" sz="3000" dirty="0"/>
              <a:t>Basic points</a:t>
            </a:r>
          </a:p>
          <a:p>
            <a:pPr algn="l"/>
            <a:r>
              <a:rPr lang="en-US" sz="3000" dirty="0"/>
              <a:t>Basic points</a:t>
            </a:r>
          </a:p>
          <a:p>
            <a:pPr algn="l"/>
            <a:r>
              <a:rPr lang="en-US" sz="3000" dirty="0"/>
              <a:t>Basic points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913" y="1214888"/>
            <a:ext cx="831532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50" dirty="0"/>
              <a:t>Brief summary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621508" y="2377775"/>
            <a:ext cx="450056" cy="321469"/>
          </a:xfrm>
          <a:prstGeom prst="rightArrow">
            <a:avLst/>
          </a:prstGeom>
          <a:solidFill>
            <a:srgbClr val="DE0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0000"/>
              </a:solidFill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621507" y="2867121"/>
            <a:ext cx="450056" cy="321469"/>
          </a:xfrm>
          <a:prstGeom prst="rightArrow">
            <a:avLst/>
          </a:prstGeom>
          <a:solidFill>
            <a:srgbClr val="DE0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0000"/>
              </a:solidFill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621506" y="3356467"/>
            <a:ext cx="450056" cy="321469"/>
          </a:xfrm>
          <a:prstGeom prst="rightArrow">
            <a:avLst/>
          </a:prstGeom>
          <a:solidFill>
            <a:srgbClr val="DE0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FF00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0" y="6567854"/>
            <a:ext cx="9144000" cy="2901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62148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EA30549E-3C2A-4465-91BB-609A1E5E8BDD}" vid="{B00154E3-DDE3-4AC1-9142-64EC0B8AD38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Digital Sign Template 2017</Template>
  <TotalTime>0</TotalTime>
  <Words>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TITLE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Caryn Fogel</dc:creator>
  <cp:lastModifiedBy>Caryn Fogel</cp:lastModifiedBy>
  <cp:revision>1</cp:revision>
  <cp:lastPrinted>2013-09-10T16:55:24Z</cp:lastPrinted>
  <dcterms:created xsi:type="dcterms:W3CDTF">2017-02-14T14:50:05Z</dcterms:created>
  <dcterms:modified xsi:type="dcterms:W3CDTF">2017-02-14T14:50:17Z</dcterms:modified>
</cp:coreProperties>
</file>