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023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5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66" y="9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E31DEC6-F8A6-4505-9D9E-234DE75ED34C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8F479DC-C7C4-4B80-88A1-43BD88EAE0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973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AE5978-5975-4844-A481-EEB3DDEC682A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BB403A-CE8E-479C-9C39-A37E49ED83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33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B71E60-FDA8-4C7F-B304-8C35515D972F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7AC15-CA43-4ACE-946D-14B01AD624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616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D5DCCC-9A8D-4A53-B5E3-B2369409EE8E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D84C59-AD10-465B-B2F0-C9AE2A836E7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813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078122-D56E-4337-B7A2-A9AE861EC9B3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8F76-6624-4115-A9FB-6DCC423D89D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022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4596DE-42C8-449C-B4EB-FCC1E2307B48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C604DC-2E68-4F7E-BD71-4A09388C362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411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DE6A10-466B-490E-819D-85FCA4CE32DF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7C376F-E941-42C8-8C0A-CA0647839B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614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BF840E-121A-44D2-82C5-97EC29EEAC3A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3883E7-C313-4F39-A51F-9EFB2A2F4F0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67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15DD7C-875A-42DC-B153-FBB0F3A29B15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2422F9-CB75-49CF-A150-AE928918C14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085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EC3DFD-4E73-4F74-B4D2-7761F065F509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AF46A0-55A7-4CB7-A34E-0ECDA22F6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69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F3D31B-92E1-409B-9B2D-EE7DAA41E590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475C08-D8C8-4E3B-84E9-4C4E7FA40BF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458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EAD65A-3635-46D4-BA32-17ECA30C9C2A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327FFA-4BF1-4378-8E51-13CB136E29A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815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0">
              <a:schemeClr val="bg1">
                <a:lumMod val="75000"/>
              </a:schemeClr>
            </a:gs>
            <a:gs pos="100000">
              <a:srgbClr val="FF00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E9A5604-90A2-4839-8EE9-90A65BD4F5F8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9E493F-FFE5-49F4-8922-0AC6BFE12D2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85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1000">
              <a:schemeClr val="accent1">
                <a:lumMod val="5000"/>
                <a:lumOff val="95000"/>
              </a:schemeClr>
            </a:gs>
            <a:gs pos="0">
              <a:schemeClr val="bg1">
                <a:lumMod val="75000"/>
                <a:alpha val="67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5137" y="206191"/>
            <a:ext cx="8857841" cy="1027806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7200" b="1" dirty="0" smtClean="0">
                <a:ln w="15875">
                  <a:noFill/>
                </a:ln>
                <a:solidFill>
                  <a:srgbClr val="DE0230"/>
                </a:solidFill>
                <a:latin typeface="Gotham Black" panose="02000603040000020004" pitchFamily="2" charset="0"/>
              </a:rPr>
              <a:t>Name of Event</a:t>
            </a:r>
            <a:endParaRPr lang="en-US" altLang="en-US" sz="7200" b="1" dirty="0">
              <a:ln w="15875">
                <a:noFill/>
              </a:ln>
              <a:solidFill>
                <a:srgbClr val="DE0230"/>
              </a:solidFill>
              <a:latin typeface="Gotham Black" panose="02000603040000020004" pitchFamily="2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5761608"/>
            <a:ext cx="9144000" cy="1096392"/>
          </a:xfrm>
          <a:prstGeom prst="rect">
            <a:avLst/>
          </a:prstGeom>
          <a:solidFill>
            <a:srgbClr val="DE02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66059" y="4208016"/>
            <a:ext cx="8437377" cy="14955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n-US" altLang="en-US" sz="7200" b="1" dirty="0" smtClean="0">
                <a:ln w="15875">
                  <a:noFill/>
                </a:ln>
                <a:solidFill>
                  <a:srgbClr val="DE0230"/>
                </a:solidFill>
                <a:latin typeface="Gotham Black" panose="02000603040000020004" pitchFamily="2" charset="0"/>
              </a:rPr>
              <a:t>Date, Time</a:t>
            </a:r>
          </a:p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n-US" altLang="en-US" sz="7200" b="1" dirty="0" smtClean="0">
                <a:ln w="15875">
                  <a:noFill/>
                </a:ln>
                <a:solidFill>
                  <a:srgbClr val="DE0230"/>
                </a:solidFill>
                <a:latin typeface="Gotham Black" panose="02000603040000020004" pitchFamily="2" charset="0"/>
              </a:rPr>
              <a:t>Location</a:t>
            </a:r>
            <a:endParaRPr lang="en-US" altLang="en-US" sz="7200" b="1" dirty="0">
              <a:ln w="15875">
                <a:noFill/>
              </a:ln>
              <a:solidFill>
                <a:srgbClr val="DE0230"/>
              </a:solidFill>
              <a:latin typeface="Gotham Black" panose="02000603040000020004" pitchFamily="2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body" sz="half" idx="2"/>
          </p:nvPr>
        </p:nvSpPr>
        <p:spPr>
          <a:xfrm>
            <a:off x="366059" y="5986336"/>
            <a:ext cx="8411882" cy="603731"/>
          </a:xfrm>
        </p:spPr>
        <p:txBody>
          <a:bodyPr>
            <a:normAutofit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en-US" sz="4000" b="1" dirty="0" smtClean="0">
                <a:ln>
                  <a:solidFill>
                    <a:schemeClr val="bg1"/>
                  </a:solidFill>
                </a:ln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Contact Information Here</a:t>
            </a:r>
          </a:p>
        </p:txBody>
      </p:sp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/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5" id="{66A3EFCE-9C4E-45B2-B1B1-2E16CA3C7660}" vid="{F3D0639D-88A5-49E8-B01A-94E61F451F9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Sign Template 2017 C</Template>
  <TotalTime>0</TotalTime>
  <Words>10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Gotham Black</vt:lpstr>
      <vt:lpstr>Office Theme</vt:lpstr>
      <vt:lpstr>Name of Event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Event</dc:title>
  <dc:creator>Caryn Fogel</dc:creator>
  <cp:lastModifiedBy>Caryn Fogel</cp:lastModifiedBy>
  <cp:revision>1</cp:revision>
  <dcterms:created xsi:type="dcterms:W3CDTF">2017-02-14T14:49:26Z</dcterms:created>
  <dcterms:modified xsi:type="dcterms:W3CDTF">2017-02-14T14:49:40Z</dcterms:modified>
</cp:coreProperties>
</file>