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3"/>
  </p:notesMasterIdLst>
  <p:sldIdLst>
    <p:sldId id="256" r:id="rId2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E023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50" autoAdjust="0"/>
    <p:restoredTop sz="94660"/>
  </p:normalViewPr>
  <p:slideViewPr>
    <p:cSldViewPr showGuides="1">
      <p:cViewPr varScale="1">
        <p:scale>
          <a:sx n="61" d="100"/>
          <a:sy n="61" d="100"/>
        </p:scale>
        <p:origin x="66" y="9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865EEE79-A419-4383-8FD2-37106B37AB4D}" type="datetimeFigureOut">
              <a:rPr lang="en-US"/>
              <a:pPr>
                <a:defRPr/>
              </a:pPr>
              <a:t>2/14/2017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1BD0036-F5E3-4469-A2D5-7A17D70D13C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957757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B22D1F-CDBB-490A-B2F5-5BE6EBEDDF2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2E5AAE-2EE5-4E10-A9B6-252707343841}" type="datetimeFigureOut">
              <a:rPr lang="en-US"/>
              <a:pPr>
                <a:defRPr/>
              </a:pPr>
              <a:t>2/14/2017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07881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E7F5BC-4B8B-4315-BA76-35445198A81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5D6546-011E-4144-8A28-BE0F31417C9D}" type="datetimeFigureOut">
              <a:rPr lang="en-US"/>
              <a:pPr>
                <a:defRPr/>
              </a:pPr>
              <a:t>2/14/2017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30396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B1F389-F6BF-493C-AE5E-9B046CBA6E3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CDB827-EE75-4DEC-8500-2A110BAC091D}" type="datetimeFigureOut">
              <a:rPr lang="en-US"/>
              <a:pPr>
                <a:defRPr/>
              </a:pPr>
              <a:t>2/14/2017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84323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772405-AE6F-4355-95A6-10EA8889CAA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B7F273-215E-4952-ABDA-8C4BE3CE16AD}" type="datetimeFigureOut">
              <a:rPr lang="en-US"/>
              <a:pPr>
                <a:defRPr/>
              </a:pPr>
              <a:t>2/14/2017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16298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40D4E2-B214-4C1B-80DE-14AEA1421A4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0A374B-522B-4E20-96A3-54E4A007FD81}" type="datetimeFigureOut">
              <a:rPr lang="en-US"/>
              <a:pPr>
                <a:defRPr/>
              </a:pPr>
              <a:t>2/14/2017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47492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E8794B-D63B-4FDE-AA87-82BE2C414F0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91C0AB-2F55-4119-A580-4CC0C73059ED}" type="datetimeFigureOut">
              <a:rPr lang="en-US"/>
              <a:pPr>
                <a:defRPr/>
              </a:pPr>
              <a:t>2/14/2017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96374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7FEB38-298E-4121-8819-032BC65395D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A6BF0B-A3EE-4801-9C5C-6AA2A7262AE4}" type="datetimeFigureOut">
              <a:rPr lang="en-US"/>
              <a:pPr>
                <a:defRPr/>
              </a:pPr>
              <a:t>2/14/2017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02448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lide Number Placeholder 5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1FABF6-6447-48AE-8917-9C921FC142A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69D0C6-7427-43A5-9091-BE9DB7DE9B0B}" type="datetimeFigureOut">
              <a:rPr lang="en-US"/>
              <a:pPr>
                <a:defRPr/>
              </a:pPr>
              <a:t>2/14/2017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33054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8ACCBA-1503-44E5-93C2-3388DB4AE03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7016F9-DEB6-47F9-A62C-A8D7A3B9B512}" type="datetimeFigureOut">
              <a:rPr lang="en-US"/>
              <a:pPr>
                <a:defRPr/>
              </a:pPr>
              <a:t>2/14/2017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63806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4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B84735-5D0B-4175-B984-4315C196344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C0A982-C18A-4245-BD06-713DD6EA5442}" type="datetimeFigureOut">
              <a:rPr lang="en-US"/>
              <a:pPr>
                <a:defRPr/>
              </a:pPr>
              <a:t>2/14/2017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24864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D2A483-1EE6-468C-96EE-CC376A0F64A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75D8A7-AAD4-4717-BE10-E60B13E05546}" type="datetimeFigureOut">
              <a:rPr lang="en-US"/>
              <a:pPr>
                <a:defRPr/>
              </a:pPr>
              <a:t>2/14/2017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36148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7620000" cy="480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  <a:endParaRPr lang="en-US" altLang="en-US" smtClean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225" y="5648325"/>
            <a:ext cx="549275" cy="396875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0D9CE096-4ECE-44B8-9D6D-C790254E5A6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7456" y="4048919"/>
            <a:ext cx="236696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bg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738" y="1646237"/>
            <a:ext cx="2438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bg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6CF0C84C-28C9-4712-B062-B4E378DCAC80}" type="datetimeFigureOut">
              <a:rPr lang="en-US"/>
              <a:pPr>
                <a:defRPr/>
              </a:pPr>
              <a:t>2/14/2017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4600" kern="1200" spc="-1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Cambria" panose="02040503050406030204" pitchFamily="18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Cambria" panose="02040503050406030204" pitchFamily="18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Cambria" panose="02040503050406030204" pitchFamily="18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Cambria" panose="02040503050406030204" pitchFamily="18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Cambria" panose="02040503050406030204" pitchFamily="18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Cambria" panose="02040503050406030204" pitchFamily="18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Cambria" panose="02040503050406030204" pitchFamily="18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600">
          <a:solidFill>
            <a:schemeClr val="tx2"/>
          </a:solidFill>
          <a:latin typeface="Cambria" panose="02040503050406030204" pitchFamily="18" charset="0"/>
        </a:defRPr>
      </a:lvl9pPr>
    </p:titleStyle>
    <p:bodyStyle>
      <a:lvl1pPr marL="3429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28600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4888" indent="-228600" algn="l" rtl="0" eaLnBrk="1" fontAlgn="base" hangingPunct="1">
        <a:spcBef>
          <a:spcPct val="20000"/>
        </a:spcBef>
        <a:spcAft>
          <a:spcPct val="0"/>
        </a:spcAft>
        <a:buClr>
          <a:srgbClr val="000000"/>
        </a:buClr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279525" indent="-228600" algn="l" rtl="0" eaLnBrk="1" fontAlgn="base" hangingPunct="1">
        <a:spcBef>
          <a:spcPct val="20000"/>
        </a:spcBef>
        <a:spcAft>
          <a:spcPct val="0"/>
        </a:spcAft>
        <a:buClr>
          <a:srgbClr val="7F7F7F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163" indent="-228600" algn="l" rtl="0" eaLnBrk="1" fontAlgn="base" hangingPunct="1">
        <a:spcBef>
          <a:spcPct val="20000"/>
        </a:spcBef>
        <a:spcAft>
          <a:spcPct val="0"/>
        </a:spcAft>
        <a:buClr>
          <a:srgbClr val="D8D8D8"/>
        </a:buClr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71000">
              <a:schemeClr val="accent1">
                <a:lumMod val="5000"/>
                <a:lumOff val="95000"/>
              </a:schemeClr>
            </a:gs>
            <a:gs pos="0">
              <a:schemeClr val="bg1">
                <a:lumMod val="75000"/>
                <a:alpha val="67000"/>
              </a:schemeClr>
            </a:gs>
            <a:gs pos="98000">
              <a:schemeClr val="tx1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685800" y="2743200"/>
            <a:ext cx="7543800" cy="2593975"/>
          </a:xfrm>
          <a:prstGeom prst="rect">
            <a:avLst/>
          </a:prstGeom>
        </p:spPr>
        <p:txBody>
          <a:bodyPr anchor="b"/>
          <a:lstStyle>
            <a:lvl1pPr algn="l" defTabSz="914400" rtl="0" eaLnBrk="1" latinLnBrk="0" hangingPunct="1">
              <a:spcBef>
                <a:spcPct val="0"/>
              </a:spcBef>
              <a:buNone/>
              <a:defRPr sz="6600" kern="1200" cap="none" spc="-100" baseline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0" y="2087636"/>
            <a:ext cx="9144000" cy="13111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  <a:buClr>
                <a:schemeClr val="tx2"/>
              </a:buClr>
            </a:pPr>
            <a:r>
              <a:rPr lang="en-US" sz="4400" dirty="0" smtClean="0"/>
              <a:t>Date, Time</a:t>
            </a:r>
          </a:p>
          <a:p>
            <a:pPr algn="ctr">
              <a:lnSpc>
                <a:spcPct val="90000"/>
              </a:lnSpc>
              <a:buClr>
                <a:schemeClr val="tx2"/>
              </a:buClr>
            </a:pPr>
            <a:r>
              <a:rPr lang="en-US" sz="4400" dirty="0" smtClean="0"/>
              <a:t>Location</a:t>
            </a:r>
          </a:p>
        </p:txBody>
      </p:sp>
      <p:sp>
        <p:nvSpPr>
          <p:cNvPr id="10" name="Rectangle 9"/>
          <p:cNvSpPr/>
          <p:nvPr/>
        </p:nvSpPr>
        <p:spPr>
          <a:xfrm>
            <a:off x="0" y="304800"/>
            <a:ext cx="9144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5400" b="1" dirty="0" smtClean="0">
                <a:solidFill>
                  <a:srgbClr val="DE0230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Event Title</a:t>
            </a:r>
            <a:endParaRPr lang="en-US" sz="5400" b="1" i="1" dirty="0">
              <a:solidFill>
                <a:srgbClr val="DE0230"/>
              </a:solidFill>
              <a:latin typeface="Open Sans Semibold" panose="020B0706030804020204" pitchFamily="34" charset="0"/>
              <a:ea typeface="Open Sans Semibold" panose="020B0706030804020204" pitchFamily="34" charset="0"/>
              <a:cs typeface="Open Sans Semibold" panose="020B070603080402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0" y="5486400"/>
            <a:ext cx="9144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dirty="0" smtClean="0"/>
              <a:t>Contact Information Here</a:t>
            </a:r>
            <a:endParaRPr lang="en-US" sz="3200" b="1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djacency">
  <a:themeElements>
    <a:clrScheme name="Custom 1">
      <a:dk1>
        <a:sysClr val="windowText" lastClr="000000"/>
      </a:dk1>
      <a:lt1>
        <a:sysClr val="window" lastClr="FFFFFF"/>
      </a:lt1>
      <a:dk2>
        <a:srgbClr val="FF0000"/>
      </a:dk2>
      <a:lt2>
        <a:srgbClr val="EEECE1"/>
      </a:lt2>
      <a:accent1>
        <a:srgbClr val="FFFFFF"/>
      </a:accent1>
      <a:accent2>
        <a:srgbClr val="FF0000"/>
      </a:accent2>
      <a:accent3>
        <a:srgbClr val="000000"/>
      </a:accent3>
      <a:accent4>
        <a:srgbClr val="7F7F7F"/>
      </a:accent4>
      <a:accent5>
        <a:srgbClr val="D8D8D8"/>
      </a:accent5>
      <a:accent6>
        <a:srgbClr val="F2F2F2"/>
      </a:accent6>
      <a:hlink>
        <a:srgbClr val="7F7F7F"/>
      </a:hlink>
      <a:folHlink>
        <a:srgbClr val="CC0000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djacency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7" id="{DA5D430E-FE0D-4317-9010-0A2F582B1DEF}" vid="{9B22AF09-D297-4452-B337-75E3E85F1EE3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Digital Sign Template 2017 D</Template>
  <TotalTime>0</TotalTime>
  <Words>9</Words>
  <Application>Microsoft Office PowerPoint</Application>
  <PresentationFormat>On-screen Show (4:3)</PresentationFormat>
  <Paragraphs>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Calibri</vt:lpstr>
      <vt:lpstr>Cambria</vt:lpstr>
      <vt:lpstr>Open Sans Extrabold</vt:lpstr>
      <vt:lpstr>Open Sans Semibold</vt:lpstr>
      <vt:lpstr>Adjacency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Caryn Fogel</dc:creator>
  <cp:lastModifiedBy>Caryn Fogel</cp:lastModifiedBy>
  <cp:revision>1</cp:revision>
  <dcterms:created xsi:type="dcterms:W3CDTF">2017-02-14T14:49:46Z</dcterms:created>
  <dcterms:modified xsi:type="dcterms:W3CDTF">2017-02-14T14:50:02Z</dcterms:modified>
</cp:coreProperties>
</file>